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4" r:id="rId4"/>
    <p:sldMasterId id="2147483723" r:id="rId5"/>
    <p:sldMasterId id="2147483732" r:id="rId6"/>
    <p:sldMasterId id="2147483753" r:id="rId7"/>
  </p:sldMasterIdLst>
  <p:notesMasterIdLst>
    <p:notesMasterId r:id="rId16"/>
  </p:notesMasterIdLst>
  <p:handoutMasterIdLst>
    <p:handoutMasterId r:id="rId17"/>
  </p:handoutMasterIdLst>
  <p:sldIdLst>
    <p:sldId id="256" r:id="rId8"/>
    <p:sldId id="266" r:id="rId9"/>
    <p:sldId id="271" r:id="rId10"/>
    <p:sldId id="272" r:id="rId11"/>
    <p:sldId id="273" r:id="rId12"/>
    <p:sldId id="274" r:id="rId13"/>
    <p:sldId id="259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3FA982-340C-B20C-5B38-BC79F6E206CB}" v="91" dt="2022-03-15T18:31:54.796"/>
    <p1510:client id="{BBAA2900-42F7-ED31-4DB8-B01778D50F66}" v="674" dt="2022-03-15T20:01:52.195"/>
    <p1510:client id="{DBF239AC-9331-4FAC-EBE8-866DD791EDE5}" v="289" dt="2022-03-15T22:36:09.500"/>
    <p1510:client id="{F65FA14B-40BA-6A4F-AA00-4E9C1F455F6D}" v="384" dt="2022-03-15T20:39:05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Modene" userId="S::mmodene@sooh.org::aa603d20-b9fb-4c85-a51b-d2f5f227cdfc" providerId="AD" clId="Web-{713FA982-340C-B20C-5B38-BC79F6E206CB}"/>
    <pc:docChg chg="modSld">
      <pc:chgData name="Megan Modene" userId="S::mmodene@sooh.org::aa603d20-b9fb-4c85-a51b-d2f5f227cdfc" providerId="AD" clId="Web-{713FA982-340C-B20C-5B38-BC79F6E206CB}" dt="2022-03-15T18:31:54.796" v="90" actId="20577"/>
      <pc:docMkLst>
        <pc:docMk/>
      </pc:docMkLst>
      <pc:sldChg chg="modSp">
        <pc:chgData name="Megan Modene" userId="S::mmodene@sooh.org::aa603d20-b9fb-4c85-a51b-d2f5f227cdfc" providerId="AD" clId="Web-{713FA982-340C-B20C-5B38-BC79F6E206CB}" dt="2022-03-15T18:31:20.780" v="86" actId="20577"/>
        <pc:sldMkLst>
          <pc:docMk/>
          <pc:sldMk cId="4130169812" sldId="266"/>
        </pc:sldMkLst>
        <pc:spChg chg="mod">
          <ac:chgData name="Megan Modene" userId="S::mmodene@sooh.org::aa603d20-b9fb-4c85-a51b-d2f5f227cdfc" providerId="AD" clId="Web-{713FA982-340C-B20C-5B38-BC79F6E206CB}" dt="2022-03-15T18:31:20.780" v="86" actId="20577"/>
          <ac:spMkLst>
            <pc:docMk/>
            <pc:sldMk cId="4130169812" sldId="266"/>
            <ac:spMk id="3" creationId="{00000000-0000-0000-0000-000000000000}"/>
          </ac:spMkLst>
        </pc:spChg>
      </pc:sldChg>
      <pc:sldChg chg="modSp">
        <pc:chgData name="Megan Modene" userId="S::mmodene@sooh.org::aa603d20-b9fb-4c85-a51b-d2f5f227cdfc" providerId="AD" clId="Web-{713FA982-340C-B20C-5B38-BC79F6E206CB}" dt="2022-03-15T18:31:44.030" v="88" actId="20577"/>
        <pc:sldMkLst>
          <pc:docMk/>
          <pc:sldMk cId="2734922486" sldId="272"/>
        </pc:sldMkLst>
        <pc:spChg chg="mod">
          <ac:chgData name="Megan Modene" userId="S::mmodene@sooh.org::aa603d20-b9fb-4c85-a51b-d2f5f227cdfc" providerId="AD" clId="Web-{713FA982-340C-B20C-5B38-BC79F6E206CB}" dt="2022-03-15T18:31:44.030" v="88" actId="20577"/>
          <ac:spMkLst>
            <pc:docMk/>
            <pc:sldMk cId="2734922486" sldId="272"/>
            <ac:spMk id="3" creationId="{7BB04B47-9D9B-4236-818E-EBF08D336482}"/>
          </ac:spMkLst>
        </pc:spChg>
      </pc:sldChg>
      <pc:sldChg chg="modSp">
        <pc:chgData name="Megan Modene" userId="S::mmodene@sooh.org::aa603d20-b9fb-4c85-a51b-d2f5f227cdfc" providerId="AD" clId="Web-{713FA982-340C-B20C-5B38-BC79F6E206CB}" dt="2022-03-15T18:31:54.796" v="90" actId="20577"/>
        <pc:sldMkLst>
          <pc:docMk/>
          <pc:sldMk cId="2780125114" sldId="273"/>
        </pc:sldMkLst>
        <pc:spChg chg="mod">
          <ac:chgData name="Megan Modene" userId="S::mmodene@sooh.org::aa603d20-b9fb-4c85-a51b-d2f5f227cdfc" providerId="AD" clId="Web-{713FA982-340C-B20C-5B38-BC79F6E206CB}" dt="2022-03-15T18:31:54.796" v="90" actId="20577"/>
          <ac:spMkLst>
            <pc:docMk/>
            <pc:sldMk cId="2780125114" sldId="273"/>
            <ac:spMk id="3" creationId="{1765B06C-1C31-47FA-BD37-C17F32C09931}"/>
          </ac:spMkLst>
        </pc:spChg>
      </pc:sldChg>
    </pc:docChg>
  </pc:docChgLst>
  <pc:docChgLst>
    <pc:chgData name="Hannah Lawrentz" userId="S::hlawrentz@sooh.org::b5653480-c03d-4eef-a49d-4366a27ccaf0" providerId="AD" clId="Web-{DBF239AC-9331-4FAC-EBE8-866DD791EDE5}"/>
    <pc:docChg chg="delSld modSld">
      <pc:chgData name="Hannah Lawrentz" userId="S::hlawrentz@sooh.org::b5653480-c03d-4eef-a49d-4366a27ccaf0" providerId="AD" clId="Web-{DBF239AC-9331-4FAC-EBE8-866DD791EDE5}" dt="2022-03-15T22:36:09.500" v="283"/>
      <pc:docMkLst>
        <pc:docMk/>
      </pc:docMkLst>
      <pc:sldChg chg="del">
        <pc:chgData name="Hannah Lawrentz" userId="S::hlawrentz@sooh.org::b5653480-c03d-4eef-a49d-4366a27ccaf0" providerId="AD" clId="Web-{DBF239AC-9331-4FAC-EBE8-866DD791EDE5}" dt="2022-03-15T22:36:09.500" v="283"/>
        <pc:sldMkLst>
          <pc:docMk/>
          <pc:sldMk cId="3457909354" sldId="257"/>
        </pc:sldMkLst>
      </pc:sldChg>
      <pc:sldChg chg="modSp">
        <pc:chgData name="Hannah Lawrentz" userId="S::hlawrentz@sooh.org::b5653480-c03d-4eef-a49d-4366a27ccaf0" providerId="AD" clId="Web-{DBF239AC-9331-4FAC-EBE8-866DD791EDE5}" dt="2022-03-15T22:28:06.327" v="4" actId="20577"/>
        <pc:sldMkLst>
          <pc:docMk/>
          <pc:sldMk cId="4130169812" sldId="266"/>
        </pc:sldMkLst>
        <pc:spChg chg="mod">
          <ac:chgData name="Hannah Lawrentz" userId="S::hlawrentz@sooh.org::b5653480-c03d-4eef-a49d-4366a27ccaf0" providerId="AD" clId="Web-{DBF239AC-9331-4FAC-EBE8-866DD791EDE5}" dt="2022-03-15T22:28:06.327" v="4" actId="20577"/>
          <ac:spMkLst>
            <pc:docMk/>
            <pc:sldMk cId="4130169812" sldId="266"/>
            <ac:spMk id="3" creationId="{00000000-0000-0000-0000-000000000000}"/>
          </ac:spMkLst>
        </pc:spChg>
      </pc:sldChg>
      <pc:sldChg chg="modSp">
        <pc:chgData name="Hannah Lawrentz" userId="S::hlawrentz@sooh.org::b5653480-c03d-4eef-a49d-4366a27ccaf0" providerId="AD" clId="Web-{DBF239AC-9331-4FAC-EBE8-866DD791EDE5}" dt="2022-03-15T22:28:28.687" v="18" actId="20577"/>
        <pc:sldMkLst>
          <pc:docMk/>
          <pc:sldMk cId="2539008591" sldId="271"/>
        </pc:sldMkLst>
        <pc:spChg chg="mod">
          <ac:chgData name="Hannah Lawrentz" userId="S::hlawrentz@sooh.org::b5653480-c03d-4eef-a49d-4366a27ccaf0" providerId="AD" clId="Web-{DBF239AC-9331-4FAC-EBE8-866DD791EDE5}" dt="2022-03-15T22:28:28.687" v="18" actId="20577"/>
          <ac:spMkLst>
            <pc:docMk/>
            <pc:sldMk cId="2539008591" sldId="271"/>
            <ac:spMk id="3" creationId="{48B1AEC3-E103-4BB1-9F6E-0B6B1E18C254}"/>
          </ac:spMkLst>
        </pc:spChg>
      </pc:sldChg>
      <pc:sldChg chg="modSp">
        <pc:chgData name="Hannah Lawrentz" userId="S::hlawrentz@sooh.org::b5653480-c03d-4eef-a49d-4366a27ccaf0" providerId="AD" clId="Web-{DBF239AC-9331-4FAC-EBE8-866DD791EDE5}" dt="2022-03-15T22:31:07.671" v="61" actId="20577"/>
        <pc:sldMkLst>
          <pc:docMk/>
          <pc:sldMk cId="2734922486" sldId="272"/>
        </pc:sldMkLst>
        <pc:spChg chg="mod">
          <ac:chgData name="Hannah Lawrentz" userId="S::hlawrentz@sooh.org::b5653480-c03d-4eef-a49d-4366a27ccaf0" providerId="AD" clId="Web-{DBF239AC-9331-4FAC-EBE8-866DD791EDE5}" dt="2022-03-15T22:31:07.671" v="61" actId="20577"/>
          <ac:spMkLst>
            <pc:docMk/>
            <pc:sldMk cId="2734922486" sldId="272"/>
            <ac:spMk id="3" creationId="{7BB04B47-9D9B-4236-818E-EBF08D336482}"/>
          </ac:spMkLst>
        </pc:spChg>
      </pc:sldChg>
      <pc:sldChg chg="modSp">
        <pc:chgData name="Hannah Lawrentz" userId="S::hlawrentz@sooh.org::b5653480-c03d-4eef-a49d-4366a27ccaf0" providerId="AD" clId="Web-{DBF239AC-9331-4FAC-EBE8-866DD791EDE5}" dt="2022-03-15T22:33:26.546" v="261" actId="20577"/>
        <pc:sldMkLst>
          <pc:docMk/>
          <pc:sldMk cId="2780125114" sldId="273"/>
        </pc:sldMkLst>
        <pc:spChg chg="mod">
          <ac:chgData name="Hannah Lawrentz" userId="S::hlawrentz@sooh.org::b5653480-c03d-4eef-a49d-4366a27ccaf0" providerId="AD" clId="Web-{DBF239AC-9331-4FAC-EBE8-866DD791EDE5}" dt="2022-03-15T22:33:26.546" v="261" actId="20577"/>
          <ac:spMkLst>
            <pc:docMk/>
            <pc:sldMk cId="2780125114" sldId="273"/>
            <ac:spMk id="3" creationId="{1765B06C-1C31-47FA-BD37-C17F32C09931}"/>
          </ac:spMkLst>
        </pc:spChg>
      </pc:sldChg>
      <pc:sldChg chg="modSp">
        <pc:chgData name="Hannah Lawrentz" userId="S::hlawrentz@sooh.org::b5653480-c03d-4eef-a49d-4366a27ccaf0" providerId="AD" clId="Web-{DBF239AC-9331-4FAC-EBE8-866DD791EDE5}" dt="2022-03-15T22:36:05.718" v="282" actId="20577"/>
        <pc:sldMkLst>
          <pc:docMk/>
          <pc:sldMk cId="3356970252" sldId="274"/>
        </pc:sldMkLst>
        <pc:spChg chg="mod">
          <ac:chgData name="Hannah Lawrentz" userId="S::hlawrentz@sooh.org::b5653480-c03d-4eef-a49d-4366a27ccaf0" providerId="AD" clId="Web-{DBF239AC-9331-4FAC-EBE8-866DD791EDE5}" dt="2022-03-15T22:36:05.718" v="282" actId="20577"/>
          <ac:spMkLst>
            <pc:docMk/>
            <pc:sldMk cId="3356970252" sldId="274"/>
            <ac:spMk id="3" creationId="{C597D1F7-07E3-4989-8EB2-574CB0BFCC40}"/>
          </ac:spMkLst>
        </pc:spChg>
      </pc:sldChg>
    </pc:docChg>
  </pc:docChgLst>
  <pc:docChgLst>
    <pc:chgData name="Andrea Headley" userId="S::aheadley@sooh.org::78b635f8-07d9-476f-97ef-9a335940429d" providerId="AD" clId="Web-{F65FA14B-40BA-6A4F-AA00-4E9C1F455F6D}"/>
    <pc:docChg chg="modSld">
      <pc:chgData name="Andrea Headley" userId="S::aheadley@sooh.org::78b635f8-07d9-476f-97ef-9a335940429d" providerId="AD" clId="Web-{F65FA14B-40BA-6A4F-AA00-4E9C1F455F6D}" dt="2022-03-15T20:39:05.015" v="382" actId="20577"/>
      <pc:docMkLst>
        <pc:docMk/>
      </pc:docMkLst>
      <pc:sldChg chg="modSp">
        <pc:chgData name="Andrea Headley" userId="S::aheadley@sooh.org::78b635f8-07d9-476f-97ef-9a335940429d" providerId="AD" clId="Web-{F65FA14B-40BA-6A4F-AA00-4E9C1F455F6D}" dt="2022-03-15T20:23:54.396" v="38" actId="20577"/>
        <pc:sldMkLst>
          <pc:docMk/>
          <pc:sldMk cId="4130169812" sldId="266"/>
        </pc:sldMkLst>
        <pc:spChg chg="mod">
          <ac:chgData name="Andrea Headley" userId="S::aheadley@sooh.org::78b635f8-07d9-476f-97ef-9a335940429d" providerId="AD" clId="Web-{F65FA14B-40BA-6A4F-AA00-4E9C1F455F6D}" dt="2022-03-15T20:23:54.396" v="38" actId="20577"/>
          <ac:spMkLst>
            <pc:docMk/>
            <pc:sldMk cId="4130169812" sldId="266"/>
            <ac:spMk id="3" creationId="{00000000-0000-0000-0000-000000000000}"/>
          </ac:spMkLst>
        </pc:spChg>
      </pc:sldChg>
      <pc:sldChg chg="modSp">
        <pc:chgData name="Andrea Headley" userId="S::aheadley@sooh.org::78b635f8-07d9-476f-97ef-9a335940429d" providerId="AD" clId="Web-{F65FA14B-40BA-6A4F-AA00-4E9C1F455F6D}" dt="2022-03-15T20:25:03.786" v="51" actId="20577"/>
        <pc:sldMkLst>
          <pc:docMk/>
          <pc:sldMk cId="2539008591" sldId="271"/>
        </pc:sldMkLst>
        <pc:spChg chg="mod">
          <ac:chgData name="Andrea Headley" userId="S::aheadley@sooh.org::78b635f8-07d9-476f-97ef-9a335940429d" providerId="AD" clId="Web-{F65FA14B-40BA-6A4F-AA00-4E9C1F455F6D}" dt="2022-03-15T20:25:03.786" v="51" actId="20577"/>
          <ac:spMkLst>
            <pc:docMk/>
            <pc:sldMk cId="2539008591" sldId="271"/>
            <ac:spMk id="3" creationId="{48B1AEC3-E103-4BB1-9F6E-0B6B1E18C254}"/>
          </ac:spMkLst>
        </pc:spChg>
      </pc:sldChg>
      <pc:sldChg chg="modSp">
        <pc:chgData name="Andrea Headley" userId="S::aheadley@sooh.org::78b635f8-07d9-476f-97ef-9a335940429d" providerId="AD" clId="Web-{F65FA14B-40BA-6A4F-AA00-4E9C1F455F6D}" dt="2022-03-15T20:28:22.816" v="132" actId="20577"/>
        <pc:sldMkLst>
          <pc:docMk/>
          <pc:sldMk cId="2734922486" sldId="272"/>
        </pc:sldMkLst>
        <pc:spChg chg="mod">
          <ac:chgData name="Andrea Headley" userId="S::aheadley@sooh.org::78b635f8-07d9-476f-97ef-9a335940429d" providerId="AD" clId="Web-{F65FA14B-40BA-6A4F-AA00-4E9C1F455F6D}" dt="2022-03-15T20:28:22.816" v="132" actId="20577"/>
          <ac:spMkLst>
            <pc:docMk/>
            <pc:sldMk cId="2734922486" sldId="272"/>
            <ac:spMk id="3" creationId="{7BB04B47-9D9B-4236-818E-EBF08D336482}"/>
          </ac:spMkLst>
        </pc:spChg>
      </pc:sldChg>
      <pc:sldChg chg="modSp">
        <pc:chgData name="Andrea Headley" userId="S::aheadley@sooh.org::78b635f8-07d9-476f-97ef-9a335940429d" providerId="AD" clId="Web-{F65FA14B-40BA-6A4F-AA00-4E9C1F455F6D}" dt="2022-03-15T20:31:02.925" v="204" actId="20577"/>
        <pc:sldMkLst>
          <pc:docMk/>
          <pc:sldMk cId="2780125114" sldId="273"/>
        </pc:sldMkLst>
        <pc:spChg chg="mod">
          <ac:chgData name="Andrea Headley" userId="S::aheadley@sooh.org::78b635f8-07d9-476f-97ef-9a335940429d" providerId="AD" clId="Web-{F65FA14B-40BA-6A4F-AA00-4E9C1F455F6D}" dt="2022-03-15T20:31:02.925" v="204" actId="20577"/>
          <ac:spMkLst>
            <pc:docMk/>
            <pc:sldMk cId="2780125114" sldId="273"/>
            <ac:spMk id="3" creationId="{1765B06C-1C31-47FA-BD37-C17F32C09931}"/>
          </ac:spMkLst>
        </pc:spChg>
      </pc:sldChg>
      <pc:sldChg chg="modSp">
        <pc:chgData name="Andrea Headley" userId="S::aheadley@sooh.org::78b635f8-07d9-476f-97ef-9a335940429d" providerId="AD" clId="Web-{F65FA14B-40BA-6A4F-AA00-4E9C1F455F6D}" dt="2022-03-15T20:39:05.015" v="382" actId="20577"/>
        <pc:sldMkLst>
          <pc:docMk/>
          <pc:sldMk cId="3356970252" sldId="274"/>
        </pc:sldMkLst>
        <pc:spChg chg="mod">
          <ac:chgData name="Andrea Headley" userId="S::aheadley@sooh.org::78b635f8-07d9-476f-97ef-9a335940429d" providerId="AD" clId="Web-{F65FA14B-40BA-6A4F-AA00-4E9C1F455F6D}" dt="2022-03-15T20:38:02.516" v="374" actId="14100"/>
          <ac:spMkLst>
            <pc:docMk/>
            <pc:sldMk cId="3356970252" sldId="274"/>
            <ac:spMk id="2" creationId="{FDE6CB42-31B0-479F-B343-2CE5DF8DC642}"/>
          </ac:spMkLst>
        </pc:spChg>
        <pc:spChg chg="mod">
          <ac:chgData name="Andrea Headley" userId="S::aheadley@sooh.org::78b635f8-07d9-476f-97ef-9a335940429d" providerId="AD" clId="Web-{F65FA14B-40BA-6A4F-AA00-4E9C1F455F6D}" dt="2022-03-15T20:39:05.015" v="382" actId="20577"/>
          <ac:spMkLst>
            <pc:docMk/>
            <pc:sldMk cId="3356970252" sldId="274"/>
            <ac:spMk id="3" creationId="{C597D1F7-07E3-4989-8EB2-574CB0BFCC40}"/>
          </ac:spMkLst>
        </pc:spChg>
      </pc:sldChg>
    </pc:docChg>
  </pc:docChgLst>
  <pc:docChgLst>
    <pc:chgData name="Hannah Lawrentz" userId="S::hlawrentz@sooh.org::b5653480-c03d-4eef-a49d-4366a27ccaf0" providerId="AD" clId="Web-{BBAA2900-42F7-ED31-4DB8-B01778D50F66}"/>
    <pc:docChg chg="addSld modSld">
      <pc:chgData name="Hannah Lawrentz" userId="S::hlawrentz@sooh.org::b5653480-c03d-4eef-a49d-4366a27ccaf0" providerId="AD" clId="Web-{BBAA2900-42F7-ED31-4DB8-B01778D50F66}" dt="2022-03-15T20:01:51.929" v="663" actId="20577"/>
      <pc:docMkLst>
        <pc:docMk/>
      </pc:docMkLst>
      <pc:sldChg chg="modSp">
        <pc:chgData name="Hannah Lawrentz" userId="S::hlawrentz@sooh.org::b5653480-c03d-4eef-a49d-4366a27ccaf0" providerId="AD" clId="Web-{BBAA2900-42F7-ED31-4DB8-B01778D50F66}" dt="2022-03-15T20:01:51.929" v="663" actId="20577"/>
        <pc:sldMkLst>
          <pc:docMk/>
          <pc:sldMk cId="3744799105" sldId="259"/>
        </pc:sldMkLst>
        <pc:spChg chg="mod">
          <ac:chgData name="Hannah Lawrentz" userId="S::hlawrentz@sooh.org::b5653480-c03d-4eef-a49d-4366a27ccaf0" providerId="AD" clId="Web-{BBAA2900-42F7-ED31-4DB8-B01778D50F66}" dt="2022-03-15T20:01:51.929" v="663" actId="20577"/>
          <ac:spMkLst>
            <pc:docMk/>
            <pc:sldMk cId="3744799105" sldId="259"/>
            <ac:spMk id="4" creationId="{00000000-0000-0000-0000-000000000000}"/>
          </ac:spMkLst>
        </pc:spChg>
      </pc:sldChg>
      <pc:sldChg chg="modSp">
        <pc:chgData name="Hannah Lawrentz" userId="S::hlawrentz@sooh.org::b5653480-c03d-4eef-a49d-4366a27ccaf0" providerId="AD" clId="Web-{BBAA2900-42F7-ED31-4DB8-B01778D50F66}" dt="2022-03-15T19:07:34.573" v="10" actId="20577"/>
        <pc:sldMkLst>
          <pc:docMk/>
          <pc:sldMk cId="4130169812" sldId="266"/>
        </pc:sldMkLst>
        <pc:spChg chg="mod">
          <ac:chgData name="Hannah Lawrentz" userId="S::hlawrentz@sooh.org::b5653480-c03d-4eef-a49d-4366a27ccaf0" providerId="AD" clId="Web-{BBAA2900-42F7-ED31-4DB8-B01778D50F66}" dt="2022-03-15T19:07:34.573" v="10" actId="20577"/>
          <ac:spMkLst>
            <pc:docMk/>
            <pc:sldMk cId="4130169812" sldId="266"/>
            <ac:spMk id="3" creationId="{00000000-0000-0000-0000-000000000000}"/>
          </ac:spMkLst>
        </pc:spChg>
      </pc:sldChg>
      <pc:sldChg chg="modSp">
        <pc:chgData name="Hannah Lawrentz" userId="S::hlawrentz@sooh.org::b5653480-c03d-4eef-a49d-4366a27ccaf0" providerId="AD" clId="Web-{BBAA2900-42F7-ED31-4DB8-B01778D50F66}" dt="2022-03-15T19:10:52.417" v="78" actId="20577"/>
        <pc:sldMkLst>
          <pc:docMk/>
          <pc:sldMk cId="2539008591" sldId="271"/>
        </pc:sldMkLst>
        <pc:spChg chg="mod">
          <ac:chgData name="Hannah Lawrentz" userId="S::hlawrentz@sooh.org::b5653480-c03d-4eef-a49d-4366a27ccaf0" providerId="AD" clId="Web-{BBAA2900-42F7-ED31-4DB8-B01778D50F66}" dt="2022-03-15T19:10:52.417" v="78" actId="20577"/>
          <ac:spMkLst>
            <pc:docMk/>
            <pc:sldMk cId="2539008591" sldId="271"/>
            <ac:spMk id="3" creationId="{48B1AEC3-E103-4BB1-9F6E-0B6B1E18C254}"/>
          </ac:spMkLst>
        </pc:spChg>
      </pc:sldChg>
      <pc:sldChg chg="modSp">
        <pc:chgData name="Hannah Lawrentz" userId="S::hlawrentz@sooh.org::b5653480-c03d-4eef-a49d-4366a27ccaf0" providerId="AD" clId="Web-{BBAA2900-42F7-ED31-4DB8-B01778D50F66}" dt="2022-03-15T19:13:11.715" v="107" actId="20577"/>
        <pc:sldMkLst>
          <pc:docMk/>
          <pc:sldMk cId="2734922486" sldId="272"/>
        </pc:sldMkLst>
        <pc:spChg chg="mod">
          <ac:chgData name="Hannah Lawrentz" userId="S::hlawrentz@sooh.org::b5653480-c03d-4eef-a49d-4366a27ccaf0" providerId="AD" clId="Web-{BBAA2900-42F7-ED31-4DB8-B01778D50F66}" dt="2022-03-15T19:13:11.715" v="107" actId="20577"/>
          <ac:spMkLst>
            <pc:docMk/>
            <pc:sldMk cId="2734922486" sldId="272"/>
            <ac:spMk id="3" creationId="{7BB04B47-9D9B-4236-818E-EBF08D336482}"/>
          </ac:spMkLst>
        </pc:spChg>
      </pc:sldChg>
      <pc:sldChg chg="modSp new">
        <pc:chgData name="Hannah Lawrentz" userId="S::hlawrentz@sooh.org::b5653480-c03d-4eef-a49d-4366a27ccaf0" providerId="AD" clId="Web-{BBAA2900-42F7-ED31-4DB8-B01778D50F66}" dt="2022-03-15T19:19:58.013" v="635" actId="20577"/>
        <pc:sldMkLst>
          <pc:docMk/>
          <pc:sldMk cId="3356970252" sldId="274"/>
        </pc:sldMkLst>
        <pc:spChg chg="mod">
          <ac:chgData name="Hannah Lawrentz" userId="S::hlawrentz@sooh.org::b5653480-c03d-4eef-a49d-4366a27ccaf0" providerId="AD" clId="Web-{BBAA2900-42F7-ED31-4DB8-B01778D50F66}" dt="2022-03-15T19:14:04.340" v="121" actId="20577"/>
          <ac:spMkLst>
            <pc:docMk/>
            <pc:sldMk cId="3356970252" sldId="274"/>
            <ac:spMk id="2" creationId="{FDE6CB42-31B0-479F-B343-2CE5DF8DC642}"/>
          </ac:spMkLst>
        </pc:spChg>
        <pc:spChg chg="mod">
          <ac:chgData name="Hannah Lawrentz" userId="S::hlawrentz@sooh.org::b5653480-c03d-4eef-a49d-4366a27ccaf0" providerId="AD" clId="Web-{BBAA2900-42F7-ED31-4DB8-B01778D50F66}" dt="2022-03-15T19:19:58.013" v="635" actId="20577"/>
          <ac:spMkLst>
            <pc:docMk/>
            <pc:sldMk cId="3356970252" sldId="274"/>
            <ac:spMk id="3" creationId="{C597D1F7-07E3-4989-8EB2-574CB0BFCC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543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>
                <a:solidFill>
                  <a:srgbClr val="2E3333"/>
                </a:solidFill>
              </a:rPr>
              <a:t> /  </a:t>
            </a:r>
            <a:r>
              <a:rPr lang="en-US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3809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ADDA2-E13B-F548-856B-05843CC20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59849-736F-2C48-9F66-0F7642C7C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>
                <a:solidFill>
                  <a:srgbClr val="2E3333"/>
                </a:solidFill>
              </a:rPr>
              <a:t> /  </a:t>
            </a:r>
            <a:r>
              <a:rPr lang="en-US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11477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>
                <a:solidFill>
                  <a:srgbClr val="2E3333"/>
                </a:solidFill>
              </a:rPr>
              <a:t> /  </a:t>
            </a:r>
            <a:r>
              <a:rPr lang="en-US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42262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>
                <a:solidFill>
                  <a:srgbClr val="2E3333"/>
                </a:solidFill>
              </a:rPr>
              <a:t> /  </a:t>
            </a:r>
            <a:r>
              <a:rPr lang="en-US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3509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>
                <a:solidFill>
                  <a:srgbClr val="2E3333"/>
                </a:solidFill>
              </a:rPr>
              <a:t> /  </a:t>
            </a:r>
            <a:r>
              <a:rPr lang="en-US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  <p:extLst>
      <p:ext uri="{BB962C8B-B14F-4D97-AF65-F5344CB8AC3E}">
        <p14:creationId xmlns:p14="http://schemas.microsoft.com/office/powerpoint/2010/main" val="2239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>
                <a:sym typeface="Ubuntu" charset="0"/>
              </a:rPr>
              <a:t>Drag picture to placeholder or click icon to add</a:t>
            </a:r>
            <a:endParaRPr lang="en-US" noProof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2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5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79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25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0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92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/ </a:t>
            </a:r>
            <a:r>
              <a:rPr lang="en-US" b="1">
                <a:latin typeface="Helvetica Neue"/>
                <a:cs typeface="Helvetica Neue"/>
              </a:rPr>
              <a:t>storyful.</a:t>
            </a:r>
          </a:p>
        </p:txBody>
      </p:sp>
    </p:spTree>
    <p:extLst>
      <p:ext uri="{BB962C8B-B14F-4D97-AF65-F5344CB8AC3E}">
        <p14:creationId xmlns:p14="http://schemas.microsoft.com/office/powerpoint/2010/main" val="4004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>
                <a:sym typeface="Ubuntu Light" charset="0"/>
              </a:rPr>
              <a:t>Drag picture to placeholder or click icon to add</a:t>
            </a:r>
            <a:endParaRPr lang="en-US" noProof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b="1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03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text styles</a:t>
            </a:r>
          </a:p>
          <a:p>
            <a:pPr lvl="1"/>
            <a:r>
              <a:rPr lang="ga-IE">
                <a:sym typeface="Ubuntu Light" charset="0"/>
              </a:rPr>
              <a:t>Second level</a:t>
            </a:r>
          </a:p>
          <a:p>
            <a:pPr lvl="2"/>
            <a:r>
              <a:rPr lang="ga-IE">
                <a:sym typeface="Ubuntu Light" charset="0"/>
              </a:rPr>
              <a:t>Third level</a:t>
            </a:r>
          </a:p>
          <a:p>
            <a:pPr lvl="3"/>
            <a:r>
              <a:rPr lang="ga-IE">
                <a:sym typeface="Ubuntu Light" charset="0"/>
              </a:rPr>
              <a:t>Fourth level</a:t>
            </a:r>
          </a:p>
          <a:p>
            <a:pPr lvl="4"/>
            <a:r>
              <a:rPr lang="ga-IE">
                <a:sym typeface="Ubuntu Light" charset="0"/>
              </a:rPr>
              <a:t>Fifth level</a:t>
            </a:r>
            <a:endParaRPr lang="en-US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title style</a:t>
            </a:r>
            <a:endParaRPr lang="en-US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>
              <a:latin typeface="Ubuntu"/>
              <a:cs typeface="Ubuntu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8000" y="5749806"/>
            <a:ext cx="3497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b="0" i="1" kern="1200" spc="-100">
                <a:solidFill>
                  <a:srgbClr val="4F5146"/>
                </a:solidFill>
                <a:latin typeface="Ubuntu"/>
              </a:rPr>
              <a:t>Ohio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" charset="0"/>
              </a:rPr>
              <a:t>Click to edit Master text styles</a:t>
            </a:r>
          </a:p>
          <a:p>
            <a:pPr lvl="1"/>
            <a:r>
              <a:rPr lang="ga-IE">
                <a:sym typeface="Ubuntu" charset="0"/>
              </a:rPr>
              <a:t>Second level</a:t>
            </a:r>
          </a:p>
          <a:p>
            <a:pPr lvl="2"/>
            <a:r>
              <a:rPr lang="ga-IE">
                <a:sym typeface="Ubuntu" charset="0"/>
              </a:rPr>
              <a:t>Third level</a:t>
            </a:r>
          </a:p>
          <a:p>
            <a:pPr lvl="3"/>
            <a:r>
              <a:rPr lang="ga-IE">
                <a:sym typeface="Ubuntu" charset="0"/>
              </a:rPr>
              <a:t>Fourth level</a:t>
            </a:r>
          </a:p>
          <a:p>
            <a:pPr lvl="4"/>
            <a:r>
              <a:rPr lang="ga-IE">
                <a:sym typeface="Ubuntu" charset="0"/>
              </a:rPr>
              <a:t>Fifth level</a:t>
            </a:r>
            <a:endParaRPr lang="en-US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>
                <a:sym typeface="Ubuntu Light" charset="0"/>
              </a:rPr>
              <a:t>Click to edit Master title style</a:t>
            </a:r>
            <a:endParaRPr lang="en-US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>
                <a:solidFill>
                  <a:srgbClr val="2E3333"/>
                </a:solidFill>
              </a:rPr>
              <a:t> /  </a:t>
            </a:r>
            <a:r>
              <a:rPr lang="en-US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Coaches’ Education Training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354" y="3170863"/>
            <a:ext cx="5543510" cy="1696942"/>
          </a:xfrm>
        </p:spPr>
        <p:txBody>
          <a:bodyPr/>
          <a:lstStyle/>
          <a:p>
            <a:r>
              <a:rPr lang="en-US" sz="2000"/>
              <a:t>Hannah Lawrentz, Manager of Health Strategies</a:t>
            </a:r>
          </a:p>
          <a:p>
            <a:r>
              <a:rPr lang="en-US" sz="2000"/>
              <a:t>Megan </a:t>
            </a:r>
            <a:r>
              <a:rPr lang="en-US" sz="2000" err="1"/>
              <a:t>Modene</a:t>
            </a:r>
            <a:r>
              <a:rPr lang="en-US" sz="2000"/>
              <a:t>, Athlete Leadership &amp; Volunteer Manager</a:t>
            </a:r>
          </a:p>
        </p:txBody>
      </p:sp>
    </p:spTree>
    <p:extLst>
      <p:ext uri="{BB962C8B-B14F-4D97-AF65-F5344CB8AC3E}">
        <p14:creationId xmlns:p14="http://schemas.microsoft.com/office/powerpoint/2010/main" val="2940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Coaches’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latin typeface="Ubuntu"/>
                <a:cs typeface="Ubuntu Bold"/>
              </a:rPr>
              <a:t>Special Olympics International sets standards and training courses for all volunteers in every program to encourage competition and safety.</a:t>
            </a: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latin typeface="Ubuntu"/>
                <a:cs typeface="Ubuntu Bold"/>
              </a:rPr>
              <a:t>ALL Coaches require the same trainings for each level, regardless of experience.</a:t>
            </a:r>
            <a:endParaRPr lang="en-US" dirty="0">
              <a:latin typeface="Ubuntu" panose="020B0504030602030204" pitchFamily="34" charset="0"/>
              <a:cs typeface="Ubuntu Bold"/>
            </a:endParaRP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latin typeface="Ubuntu"/>
                <a:cs typeface="Ubuntu Bold"/>
              </a:rPr>
              <a:t>Goal of this Project: Streamline Communications, Data Collections &amp; Sharing, Security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>
                <a:solidFill>
                  <a:schemeClr val="bg2"/>
                </a:solidFill>
                <a:latin typeface="Ubuntu"/>
                <a:cs typeface="Ubuntu Bold"/>
              </a:rPr>
              <a:t>Coaches/Volunteers </a:t>
            </a:r>
            <a:r>
              <a:rPr lang="en-US" dirty="0">
                <a:solidFill>
                  <a:schemeClr val="bg2"/>
                </a:solidFill>
                <a:latin typeface="Ubuntu"/>
                <a:cs typeface="Ubuntu Bold"/>
                <a:sym typeface="Wingdings" panose="05000000000000000000" pitchFamily="2" charset="2"/>
              </a:rPr>
              <a:t> Local Coordinator  Regional Director. </a:t>
            </a:r>
            <a:endParaRPr lang="en-US">
              <a:solidFill>
                <a:srgbClr val="FF0000"/>
              </a:solidFill>
              <a:latin typeface="Ubuntu"/>
              <a:cs typeface="Ubuntu Bol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2</a:t>
            </a:fld>
            <a:r>
              <a:rPr lang="en-US"/>
              <a:t> /  </a:t>
            </a:r>
            <a:r>
              <a:rPr lang="en-US">
                <a:latin typeface="Ubuntu"/>
                <a:cs typeface="Ubuntu"/>
              </a:rPr>
              <a:t>Special Olympics Ohio</a:t>
            </a:r>
          </a:p>
        </p:txBody>
      </p:sp>
    </p:spTree>
    <p:extLst>
      <p:ext uri="{BB962C8B-B14F-4D97-AF65-F5344CB8AC3E}">
        <p14:creationId xmlns:p14="http://schemas.microsoft.com/office/powerpoint/2010/main" val="413016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46F2-582B-437B-B8A1-E5C6BAEC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AEC3-E103-4BB1-9F6E-0B6B1E18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website will no longer house the certification links needed to become a coach.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Volunteer A/Background Check form will only be accepted through the new Microsoft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spreadsheet for every volunteer in SOOH system along with their certifications and expiration dates will be sent each month to Local Coordinators.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Local Coordinator Drop Box will house all resources pertaining to Coaches' Education.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06F978-C276-4B2F-98F9-E24AF99F3F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D71E-2BC7-4E90-A7DF-D1F7B2898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needs to be certified?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4B47-9D9B-4236-818E-EBF08D336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Class A/Background Checks apply to any volunteer who may have </a:t>
            </a:r>
            <a:r>
              <a:rPr lang="en-US" b="1" dirty="0"/>
              <a:t>unsupervised contact </a:t>
            </a:r>
            <a:r>
              <a:rPr lang="en-US" b="1" dirty="0">
                <a:solidFill>
                  <a:srgbClr val="000000"/>
                </a:solidFill>
              </a:rPr>
              <a:t>with athletes on an going basis.</a:t>
            </a:r>
            <a:endParaRPr lang="en-US" dirty="0">
              <a:solidFill>
                <a:srgbClr val="FF0000"/>
              </a:solidFill>
            </a:endParaRP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dirty="0"/>
              <a:t>Temporary  volunteers do not require certification.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Anyone requiring a Background Check (except for Unified Partners) should have the Sport Assistant Level.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Current Note: With the ongoing changes, we are DELAYING the requirements for Level 1-3 through Summer Games.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D8730-0713-4712-83CE-1CF8D82FEE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2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457BC-AEE2-4183-B543-F82A23D0B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Coordinator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5B06C-1C31-47FA-BD37-C17F32C09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Overall Goal: All coaches, chaperones and Unified Partners receive the appropriate certification.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dirty="0"/>
              <a:t>Review the Monthly Report and communicate certification needs to each person on list and send the links to be completed.</a:t>
            </a: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dirty="0"/>
              <a:t>Background Checks, General Orientation, Protective Behaviors, Concussion Training.</a:t>
            </a:r>
          </a:p>
          <a:p>
            <a:pPr marL="387350" lvl="1" indent="-342900">
              <a:buFont typeface="Arial" panose="020B0604020202020204" pitchFamily="34" charset="0"/>
              <a:buChar char="•"/>
            </a:pPr>
            <a:r>
              <a:rPr lang="en-US" dirty="0"/>
              <a:t>Use Drop Box link to navigate important documentation.</a:t>
            </a:r>
            <a:endParaRPr lang="en-US" dirty="0">
              <a:solidFill>
                <a:srgbClr val="FF0000"/>
              </a:solidFill>
            </a:endParaRPr>
          </a:p>
          <a:p>
            <a:pPr marL="638175" lvl="2" indent="-342900">
              <a:buFont typeface="Arial" panose="020B0604020202020204" pitchFamily="34" charset="0"/>
              <a:buChar char="•"/>
            </a:pPr>
            <a:r>
              <a:rPr lang="en-US" dirty="0"/>
              <a:t>Links &amp; Instructions for Certifications, FAQs, Monthly Reports, LC Guide to Coaches' Education.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8C9FF-F3C3-487D-8EF6-6943DA8840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6CB42-31B0-479F-B343-2CE5DF8DC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99" y="-84195"/>
            <a:ext cx="7041337" cy="1171899"/>
          </a:xfrm>
        </p:spPr>
        <p:txBody>
          <a:bodyPr/>
          <a:lstStyle/>
          <a:p>
            <a:r>
              <a:rPr lang="en-US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7D1F7-07E3-4989-8EB2-574CB0BFC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999" y="745296"/>
            <a:ext cx="7901614" cy="5900664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SOOH will send collected application forms to be batched into First Advantage on the 1st and 15th of each month.</a:t>
            </a:r>
          </a:p>
          <a:p>
            <a:pPr marL="283845" lvl="1" indent="-283845">
              <a:buFont typeface="Arial"/>
              <a:buChar char="•"/>
            </a:pPr>
            <a:r>
              <a:rPr lang="en-US" dirty="0">
                <a:solidFill>
                  <a:schemeClr val="bg2"/>
                </a:solidFill>
              </a:rPr>
              <a:t>First Advantage will email all applicants a verification email to complete the second step.</a:t>
            </a:r>
          </a:p>
          <a:p>
            <a:pPr marL="283845" lvl="1" indent="-283845">
              <a:buFont typeface="Arial"/>
              <a:buChar char="•"/>
            </a:pPr>
            <a:r>
              <a:rPr lang="en-US" dirty="0"/>
              <a:t>Volunteers have one week after receiving this email to complete the final steps before the link expires.</a:t>
            </a:r>
          </a:p>
          <a:p>
            <a:pPr marL="239395" indent="-342900">
              <a:buFont typeface="Arial"/>
              <a:buChar char="•"/>
            </a:pPr>
            <a:r>
              <a:rPr lang="en-US" dirty="0">
                <a:ea typeface="+mj-lt"/>
                <a:cs typeface="+mj-lt"/>
              </a:rPr>
              <a:t>The Master Monthly Report for all people and certifications will be sent to Local Coordinators on the 15th of each month.</a:t>
            </a:r>
            <a:endParaRPr lang="en-US" dirty="0">
              <a:latin typeface="Ubuntu Ligh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4C457-01CB-4563-9C79-69FB5FD602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/>
              <a:t>Tutorials</a:t>
            </a:r>
            <a:br>
              <a:rPr lang="en-US" sz="9600" dirty="0"/>
            </a:br>
            <a:r>
              <a:rPr lang="en-US" sz="4000" dirty="0"/>
              <a:t>Drop Box &amp; Contents</a:t>
            </a:r>
            <a:br>
              <a:rPr lang="en-US" sz="4000" dirty="0"/>
            </a:br>
            <a:r>
              <a:rPr lang="en-US" sz="4000" dirty="0"/>
              <a:t>Navigating the Monthly Report</a:t>
            </a:r>
            <a:br>
              <a:rPr lang="en-US" sz="4000" dirty="0"/>
            </a:br>
            <a:r>
              <a:rPr lang="en-US" sz="4000" dirty="0">
                <a:ea typeface="+mj-lt"/>
                <a:cs typeface="+mj-lt"/>
              </a:rPr>
              <a:t>New Class A Form</a:t>
            </a:r>
            <a:br>
              <a:rPr lang="en-US" sz="4000" dirty="0">
                <a:ea typeface="+mj-lt"/>
                <a:cs typeface="+mj-lt"/>
              </a:rPr>
            </a:br>
            <a:r>
              <a:rPr lang="en-US" sz="4000" dirty="0"/>
              <a:t>Email from First Advantage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7</a:t>
            </a:fld>
            <a:endParaRPr lang="en-US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7447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0712" y="2402840"/>
            <a:ext cx="7902575" cy="1195388"/>
          </a:xfrm>
        </p:spPr>
        <p:txBody>
          <a:bodyPr/>
          <a:lstStyle/>
          <a:p>
            <a:r>
              <a:rPr lang="en-US"/>
              <a:t>Questions &amp; Answers</a:t>
            </a:r>
            <a:br>
              <a:rPr lang="en-US"/>
            </a:br>
            <a:br>
              <a:rPr lang="en-US"/>
            </a:b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8</a:t>
            </a:fld>
            <a:endParaRPr lang="en-US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91308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AD02CBE2573479ABDABF50A98CCC3" ma:contentTypeVersion="9" ma:contentTypeDescription="Create a new document." ma:contentTypeScope="" ma:versionID="5d6178b9457817170e44f59835d9c15f">
  <xsd:schema xmlns:xsd="http://www.w3.org/2001/XMLSchema" xmlns:xs="http://www.w3.org/2001/XMLSchema" xmlns:p="http://schemas.microsoft.com/office/2006/metadata/properties" xmlns:ns2="9cfc4246-8323-4d54-bd36-c7641f6dc960" targetNamespace="http://schemas.microsoft.com/office/2006/metadata/properties" ma:root="true" ma:fieldsID="3cd36622336bf88bb8e0b4a947c54392" ns2:_="">
    <xsd:import namespace="9cfc4246-8323-4d54-bd36-c7641f6dc9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c4246-8323-4d54-bd36-c7641f6dc9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54EB70-B2CF-4CCB-B017-A38312326995}">
  <ds:schemaRefs>
    <ds:schemaRef ds:uri="7eef0ce4-3d60-4ab3-a576-a3c31a951fe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E60C6D-B6C2-4D8E-8D3D-26BD6115D0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53C817-A0C1-47B1-A382-5FBD3CA70957}">
  <ds:schemaRefs>
    <ds:schemaRef ds:uri="9cfc4246-8323-4d54-bd36-c7641f6dc9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Application>Microsoft Office PowerPoint</Application>
  <PresentationFormat>On-screen Show (4:3)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SO_AP_Presentation</vt:lpstr>
      <vt:lpstr>Body White copy</vt:lpstr>
      <vt:lpstr>Blank</vt:lpstr>
      <vt:lpstr>1_Blank</vt:lpstr>
      <vt:lpstr>Coaches’ Education Training</vt:lpstr>
      <vt:lpstr>Coaches’ Education</vt:lpstr>
      <vt:lpstr>What’s New?</vt:lpstr>
      <vt:lpstr>Who needs to be certified?</vt:lpstr>
      <vt:lpstr>Local Coordinator Responsibilities</vt:lpstr>
      <vt:lpstr>Important Dates</vt:lpstr>
      <vt:lpstr>Tutorials Drop Box &amp; Contents Navigating the Monthly Report New Class A Form Email from First Advantage</vt:lpstr>
      <vt:lpstr>Questions &amp; Answers  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revision>131</cp:revision>
  <dcterms:created xsi:type="dcterms:W3CDTF">2012-05-09T16:21:13Z</dcterms:created>
  <dcterms:modified xsi:type="dcterms:W3CDTF">2022-03-15T22:36:14Z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0x010100080AD02CBE2573479ABDABF50A98CCC3</vt:lpwstr>
  </property>
</Properties>
</file>